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8" r:id="rId14"/>
    <p:sldId id="275" r:id="rId15"/>
    <p:sldId id="267" r:id="rId16"/>
    <p:sldId id="269" r:id="rId17"/>
    <p:sldId id="270" r:id="rId18"/>
    <p:sldId id="277" r:id="rId19"/>
    <p:sldId id="279" r:id="rId20"/>
    <p:sldId id="272" r:id="rId21"/>
    <p:sldId id="271" r:id="rId22"/>
    <p:sldId id="280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38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A27B11-108C-4E75-BA17-E8B81CECD40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91A665-943E-42FB-9DE9-2BDBF1E18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17032"/>
            <a:ext cx="8305800" cy="266429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pPr algn="r"/>
            <a:r>
              <a:rPr lang="ru-RU" b="1" dirty="0" smtClean="0"/>
              <a:t>Канд.психол.наук </a:t>
            </a:r>
          </a:p>
          <a:p>
            <a:pPr algn="r"/>
            <a:r>
              <a:rPr lang="ru-RU" b="1" dirty="0" smtClean="0"/>
              <a:t>Е. Е. Крашенинников</a:t>
            </a:r>
          </a:p>
          <a:p>
            <a:endParaRPr lang="ru-RU" sz="2800" b="1" dirty="0" smtClean="0"/>
          </a:p>
          <a:p>
            <a:r>
              <a:rPr lang="ru-RU" sz="1900" b="1" dirty="0" smtClean="0"/>
              <a:t>Научно-практическая конференция «Реализация ФГОС ДО»</a:t>
            </a:r>
          </a:p>
          <a:p>
            <a:r>
              <a:rPr lang="ru-RU" sz="2800" b="1" dirty="0" smtClean="0"/>
              <a:t>Москва, 16 марта 2016 года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3082276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Мониторинг качества  образования в детском саду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0 жизн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7115196" cy="5039090"/>
          </a:xfrm>
        </p:spPr>
      </p:pic>
      <p:pic>
        <p:nvPicPr>
          <p:cNvPr id="8" name="Содержимое 7" descr="05 дет сад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2116124" cy="158709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Конкуренты дошкольного образования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Наша цель - коммунизм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8868"/>
            <a:ext cx="4038600" cy="3500461"/>
          </a:xfrm>
        </p:spPr>
      </p:pic>
      <p:pic>
        <p:nvPicPr>
          <p:cNvPr id="8" name="Содержимое 7" descr="11 мишень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8368" y="2384520"/>
            <a:ext cx="3901440" cy="354787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результат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pic>
        <p:nvPicPr>
          <p:cNvPr id="8" name="Рисунок 7" descr="1_d99534e73d31dee8bf004cc37e84b8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680520" cy="3119198"/>
          </a:xfrm>
          <a:prstGeom prst="rect">
            <a:avLst/>
          </a:prstGeom>
        </p:spPr>
      </p:pic>
      <p:pic>
        <p:nvPicPr>
          <p:cNvPr id="12" name="Содержимое 11" descr="13-крапивин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347871"/>
            <a:ext cx="4254624" cy="3016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негр с балалайко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392403" cy="478181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Культуросообразность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Чичико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3" y="1412776"/>
            <a:ext cx="3682227" cy="1800200"/>
          </a:xfrm>
        </p:spPr>
      </p:pic>
      <p:pic>
        <p:nvPicPr>
          <p:cNvPr id="8" name="Содержимое 7" descr="Обломов и Штольц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35542"/>
          <a:stretch>
            <a:fillRect/>
          </a:stretch>
        </p:blipFill>
        <p:spPr>
          <a:xfrm>
            <a:off x="5364088" y="1412776"/>
            <a:ext cx="3389362" cy="18002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Историосообразность</a:t>
            </a:r>
            <a:endParaRPr lang="ru-RU" dirty="0"/>
          </a:p>
        </p:txBody>
      </p:sp>
      <p:pic>
        <p:nvPicPr>
          <p:cNvPr id="9" name="Рисунок 8" descr="Бендер.jpg"/>
          <p:cNvPicPr>
            <a:picLocks noChangeAspect="1"/>
          </p:cNvPicPr>
          <p:nvPr/>
        </p:nvPicPr>
        <p:blipFill>
          <a:blip r:embed="rId4" cstate="print"/>
          <a:srcRect t="5592" b="3062"/>
          <a:stretch>
            <a:fillRect/>
          </a:stretch>
        </p:blipFill>
        <p:spPr>
          <a:xfrm>
            <a:off x="467544" y="3717032"/>
            <a:ext cx="3744416" cy="2736304"/>
          </a:xfrm>
          <a:prstGeom prst="rect">
            <a:avLst/>
          </a:prstGeom>
        </p:spPr>
      </p:pic>
      <p:pic>
        <p:nvPicPr>
          <p:cNvPr id="10" name="Рисунок 9" descr="Битва в пут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694212"/>
            <a:ext cx="3532232" cy="2661612"/>
          </a:xfrm>
          <a:prstGeom prst="rect">
            <a:avLst/>
          </a:prstGeom>
        </p:spPr>
      </p:pic>
      <p:pic>
        <p:nvPicPr>
          <p:cNvPr id="11" name="Рисунок 10" descr="75afc93699c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636912"/>
            <a:ext cx="3053839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Емел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2500330" cy="3212634"/>
          </a:xfrm>
        </p:spPr>
      </p:pic>
      <p:pic>
        <p:nvPicPr>
          <p:cNvPr id="8" name="Содержимое 7" descr="реп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17849"/>
          <a:stretch>
            <a:fillRect/>
          </a:stretch>
        </p:blipFill>
        <p:spPr>
          <a:xfrm>
            <a:off x="5572132" y="1428736"/>
            <a:ext cx="3150116" cy="321471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формирования</a:t>
            </a:r>
            <a:endParaRPr lang="ru-RU" dirty="0"/>
          </a:p>
        </p:txBody>
      </p:sp>
      <p:pic>
        <p:nvPicPr>
          <p:cNvPr id="9" name="Рисунок 8" descr="ворона и лис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58" y="3643314"/>
            <a:ext cx="4056926" cy="289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диагностики</a:t>
            </a:r>
            <a:endParaRPr lang="ru-RU" dirty="0"/>
          </a:p>
        </p:txBody>
      </p:sp>
      <p:pic>
        <p:nvPicPr>
          <p:cNvPr id="9" name="Содержимое 8" descr="честное слово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6651562" cy="47668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честное слов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314053" cy="473554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диагностики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орка учени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78" b="7996"/>
          <a:stretch>
            <a:fillRect/>
          </a:stretch>
        </p:blipFill>
        <p:spPr>
          <a:xfrm>
            <a:off x="1907704" y="1268760"/>
            <a:ext cx="5256584" cy="525658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…или право имею?!?...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рд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639" r="10880"/>
          <a:stretch>
            <a:fillRect/>
          </a:stretch>
        </p:blipFill>
        <p:spPr>
          <a:xfrm>
            <a:off x="467544" y="1412776"/>
            <a:ext cx="2304256" cy="2827958"/>
          </a:xfrm>
        </p:spPr>
      </p:pic>
      <p:pic>
        <p:nvPicPr>
          <p:cNvPr id="8" name="Содержимое 7" descr="Фёдоров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131840" y="2564904"/>
            <a:ext cx="3024336" cy="253288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прячется (открывается) </a:t>
            </a:r>
            <a:br>
              <a:rPr lang="ru-RU" dirty="0" smtClean="0"/>
            </a:br>
            <a:r>
              <a:rPr lang="ru-RU" dirty="0" smtClean="0"/>
              <a:t>за развитием</a:t>
            </a:r>
            <a:endParaRPr lang="ru-RU" dirty="0"/>
          </a:p>
        </p:txBody>
      </p:sp>
      <p:pic>
        <p:nvPicPr>
          <p:cNvPr id="10" name="Рисунок 9" descr="Ростропов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429000"/>
            <a:ext cx="2264670" cy="30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4 в строю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1582"/>
            <a:ext cx="4138766" cy="2760557"/>
          </a:xfrm>
        </p:spPr>
      </p:pic>
      <p:pic>
        <p:nvPicPr>
          <p:cNvPr id="9" name="Содержимое 8" descr="14 дошкольники грязны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758786"/>
            <a:ext cx="3616322" cy="27944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«Всё хорошо, прекрасная маркиза…»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8258204" cy="4558736"/>
          </a:xfrm>
        </p:spPr>
        <p:txBody>
          <a:bodyPr>
            <a:normAutofit fontScale="92500" lnSpcReduction="10000"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Участие образовательной организации в создании программы</a:t>
            </a:r>
          </a:p>
          <a:p>
            <a:r>
              <a:rPr lang="ru-RU" i="1" dirty="0" smtClean="0"/>
              <a:t>Взаимодействие с родителями и их участие в образовательной деятельности</a:t>
            </a:r>
          </a:p>
          <a:p>
            <a:r>
              <a:rPr lang="ru-RU" i="1" dirty="0" smtClean="0"/>
              <a:t>Выбор детьми разных компонентов программы и вариантов их реализации</a:t>
            </a:r>
          </a:p>
          <a:p>
            <a:r>
              <a:rPr lang="ru-RU" i="1" dirty="0" smtClean="0"/>
              <a:t>Многообразие и индивидуализация образования </a:t>
            </a:r>
          </a:p>
          <a:p>
            <a:r>
              <a:rPr lang="ru-RU" i="1" dirty="0" smtClean="0"/>
              <a:t>Развитие самостоятельности, инициативности и творчества детей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Мониторинг соответствия программы ФГОС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219335_10208299733238088_3401774177021556872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28736"/>
            <a:ext cx="6286544" cy="471490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ECERS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Галочки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640314" cy="498023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Галочки не для галочки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ovpolpost_000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7387" b="6257"/>
          <a:stretch>
            <a:fillRect/>
          </a:stretch>
        </p:blipFill>
        <p:spPr>
          <a:xfrm>
            <a:off x="2071670" y="571480"/>
            <a:ext cx="5160735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0192"/>
            <a:ext cx="3610744" cy="2749863"/>
          </a:xfrm>
        </p:spPr>
      </p:pic>
      <p:pic>
        <p:nvPicPr>
          <p:cNvPr id="8" name="Содержимое 7" descr="02 воронеж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4239" b="9945"/>
          <a:stretch>
            <a:fillRect/>
          </a:stretch>
        </p:blipFill>
        <p:spPr>
          <a:xfrm>
            <a:off x="4488872" y="2780928"/>
            <a:ext cx="4245684" cy="266429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сверху и изнутри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3 моцарт мал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9615"/>
            <a:ext cx="3186106" cy="2996295"/>
          </a:xfrm>
        </p:spPr>
      </p:pic>
      <p:pic>
        <p:nvPicPr>
          <p:cNvPr id="8" name="Содержимое 7" descr="04 моцарт бол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40217" y="2894374"/>
            <a:ext cx="4848171" cy="303495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Устойчивость результатов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6  уборка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857364"/>
            <a:ext cx="6481273" cy="428371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Конкуренты дошкольного образования</a:t>
            </a:r>
            <a:endParaRPr lang="ru-RU" sz="3600" dirty="0"/>
          </a:p>
        </p:txBody>
      </p:sp>
      <p:pic>
        <p:nvPicPr>
          <p:cNvPr id="10" name="Содержимое 9" descr="05 дет са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3" y="1428736"/>
            <a:ext cx="2714645" cy="20359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6801225" cy="457203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Конкуренты дошкольного образования</a:t>
            </a:r>
            <a:endParaRPr lang="ru-RU" sz="3600" dirty="0"/>
          </a:p>
        </p:txBody>
      </p:sp>
      <p:pic>
        <p:nvPicPr>
          <p:cNvPr id="10" name="Содержимое 9" descr="05 дет са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388" y="1428737"/>
            <a:ext cx="2252650" cy="1689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7 площадка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485" b="7716"/>
          <a:stretch>
            <a:fillRect/>
          </a:stretch>
        </p:blipFill>
        <p:spPr>
          <a:xfrm>
            <a:off x="571472" y="1500174"/>
            <a:ext cx="657863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05 дет сад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29388" y="4500570"/>
            <a:ext cx="2259000" cy="169425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Конкуренты дошкольного образования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8 монст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4038600" cy="2271713"/>
          </a:xfrm>
        </p:spPr>
      </p:pic>
      <p:pic>
        <p:nvPicPr>
          <p:cNvPr id="8" name="Содержимое 7" descr="08 смешарик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14678" y="2714620"/>
            <a:ext cx="4038600" cy="252412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Конкуренты дошкольного образования</a:t>
            </a:r>
            <a:endParaRPr lang="ru-RU" sz="3600" dirty="0"/>
          </a:p>
        </p:txBody>
      </p:sp>
      <p:pic>
        <p:nvPicPr>
          <p:cNvPr id="11" name="Рисунок 10" descr="08 шре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714884"/>
            <a:ext cx="3901440" cy="1664208"/>
          </a:xfrm>
          <a:prstGeom prst="rect">
            <a:avLst/>
          </a:prstGeom>
        </p:spPr>
      </p:pic>
      <p:pic>
        <p:nvPicPr>
          <p:cNvPr id="12" name="Рисунок 11" descr="05 дет с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714884"/>
            <a:ext cx="2214578" cy="1660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9 ком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3" y="1500175"/>
            <a:ext cx="5945965" cy="4715150"/>
          </a:xfrm>
        </p:spPr>
      </p:pic>
      <p:pic>
        <p:nvPicPr>
          <p:cNvPr id="8" name="Содержимое 7" descr="05 дет сад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57884" y="1428736"/>
            <a:ext cx="2570703" cy="192802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Конкуренты дошкольного образования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264</TotalTime>
  <Words>116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 Мониторинг качества  образования в детском саду</vt:lpstr>
      <vt:lpstr>«Всё хорошо, прекрасная маркиза…»</vt:lpstr>
      <vt:lpstr>Мониторинг сверху и изнутри</vt:lpstr>
      <vt:lpstr>Устойчивость результатов</vt:lpstr>
      <vt:lpstr>Конкуренты дошкольного образования</vt:lpstr>
      <vt:lpstr>Конкуренты дошкольного образования</vt:lpstr>
      <vt:lpstr>Конкуренты дошкольного образования</vt:lpstr>
      <vt:lpstr>Конкуренты дошкольного образования</vt:lpstr>
      <vt:lpstr>Конкуренты дошкольного образования</vt:lpstr>
      <vt:lpstr>Конкуренты дошкольного образования</vt:lpstr>
      <vt:lpstr>Цель и результат</vt:lpstr>
      <vt:lpstr>Цели</vt:lpstr>
      <vt:lpstr>Культуросообразность</vt:lpstr>
      <vt:lpstr>Историосообразность</vt:lpstr>
      <vt:lpstr>Средства формирования</vt:lpstr>
      <vt:lpstr>Средства диагностики</vt:lpstr>
      <vt:lpstr>Средства диагностики</vt:lpstr>
      <vt:lpstr>…или право имею?!?...</vt:lpstr>
      <vt:lpstr>Что прячется (открывается)  за развитием</vt:lpstr>
      <vt:lpstr>Мониторинг соответствия программы ФГОС</vt:lpstr>
      <vt:lpstr>ECERS</vt:lpstr>
      <vt:lpstr>Галочки не для галочки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Ольга Стогний</cp:lastModifiedBy>
  <cp:revision>33</cp:revision>
  <dcterms:created xsi:type="dcterms:W3CDTF">2015-11-18T13:08:45Z</dcterms:created>
  <dcterms:modified xsi:type="dcterms:W3CDTF">2016-03-22T13:53:30Z</dcterms:modified>
</cp:coreProperties>
</file>